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DE1"/>
    <a:srgbClr val="1E469E"/>
    <a:srgbClr val="F6E6F2"/>
    <a:srgbClr val="EDCBE5"/>
    <a:srgbClr val="B33C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D0267FC-186B-1C27-472C-2DF9C1B8D4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09" y="152792"/>
            <a:ext cx="8913091" cy="5231984"/>
          </a:xfrm>
          <a:prstGeom prst="roundRect">
            <a:avLst>
              <a:gd name="adj" fmla="val 2757"/>
            </a:avLst>
          </a:prstGeom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643199B0-21EF-8DC7-44CD-A711A4940EB3}"/>
              </a:ext>
            </a:extLst>
          </p:cNvPr>
          <p:cNvSpPr/>
          <p:nvPr/>
        </p:nvSpPr>
        <p:spPr>
          <a:xfrm>
            <a:off x="-1" y="5555282"/>
            <a:ext cx="9143999" cy="1149926"/>
          </a:xfrm>
          <a:prstGeom prst="roundRect">
            <a:avLst>
              <a:gd name="adj" fmla="val 0"/>
            </a:avLst>
          </a:prstGeom>
          <a:solidFill>
            <a:srgbClr val="FBDDE1"/>
          </a:solid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dara"/>
              <a:ea typeface="HY그래픽M" panose="02030600000101010101" pitchFamily="18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5BD087-113E-5179-6E8C-BFE79C16C490}"/>
              </a:ext>
            </a:extLst>
          </p:cNvPr>
          <p:cNvSpPr txBox="1"/>
          <p:nvPr/>
        </p:nvSpPr>
        <p:spPr>
          <a:xfrm>
            <a:off x="113836" y="5657341"/>
            <a:ext cx="8925560" cy="9505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>
              <a:lnSpc>
                <a:spcPts val="3500"/>
              </a:lnSpc>
            </a:pP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신소재 기반의 재료 공학과 융합해 </a:t>
            </a:r>
            <a:br>
              <a:rPr lang="en-US" altLang="ko-KR" sz="2600" b="1" i="0" u="none" strike="noStrike" baseline="0" dirty="0">
                <a:solidFill>
                  <a:srgbClr val="221E1F"/>
                </a:solidFill>
                <a:latin typeface="+mn-ea"/>
              </a:rPr>
            </a:br>
            <a:r>
              <a:rPr lang="ko-KR" altLang="en-US" sz="2600" b="1" i="0" u="none" strike="noStrike" baseline="0" dirty="0">
                <a:solidFill>
                  <a:srgbClr val="221E1F"/>
                </a:solidFill>
                <a:latin typeface="+mn-ea"/>
              </a:rPr>
              <a:t>사람의 손 모양을 그대로 묘사한 소프트 로봇</a:t>
            </a:r>
            <a:endParaRPr lang="ko-KR" altLang="en-US" sz="2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8367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13</Words>
  <Application>Microsoft Office PowerPoint</Application>
  <PresentationFormat>화면 슬라이드 쇼(4:3)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Candara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15</cp:revision>
  <dcterms:created xsi:type="dcterms:W3CDTF">2024-11-29T07:51:56Z</dcterms:created>
  <dcterms:modified xsi:type="dcterms:W3CDTF">2024-12-20T07:20:29Z</dcterms:modified>
</cp:coreProperties>
</file>